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A9C76A-8811-FB1A-488F-AE9E73B728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489C84F-9649-8422-F0E0-4F64E0786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93EDB20-8772-8ED5-9EA8-4C14568E2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8F7DA1A-BAF8-2F85-A112-3DCB223CF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94379C1-B947-1389-8099-77B1B7752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848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70C755-3DBF-8935-49F5-3D9C79DEB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D673050-0917-5BD6-6E27-51E5AEA294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1362B80-D6A0-38D7-BC6E-FEEA286C7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6E8004D-B5A9-DFDC-BCA3-432A896BE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2BA5EC-3BF7-54BA-26FA-0A3D4684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5411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2D810D2-293A-DDC9-36EB-1CB86A581C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C4DAF5E-61B3-4699-D565-D9180DF5A4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F0F7FB5-B8BA-973A-67CE-93CD007A6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A76A4A-09E8-5082-8EAE-A15D2FB78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EB84DFE-C875-61B1-5AE4-CCA74AB09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38177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53081D-F99D-3C57-C548-B5A98E4A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9BAE598-6E14-A887-12E5-B346B8C573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66A6528-0E1B-34AA-3173-C72D7A76A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80745B3-E0B2-662F-B6E1-46C0DD76B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325D54D-FE32-FF78-0F7B-FFC3876ED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309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1320B6-6A8E-E9A0-889C-495E82C11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A1BCB74-4801-22A8-EFEF-BB078FDF37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A9F9BA7-29B8-B473-3FAF-BEE1F7858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8982A-7619-91A8-1057-FC56F91F3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3DE97FC-E903-A684-AF92-963241E63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2620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DA2475-C49E-1CC9-540A-53AB324DC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226276E-CCD6-817C-035B-09D5A4E5F4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F2D2748-7167-6B80-EDEF-5562C93EA0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37B6A30-958C-2D1D-31B6-F2F5CCF12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155323B-2512-A27E-E587-570C2542F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C6BA50A-1229-A549-F308-F1782363C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9529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C10B00-61A3-F4F1-30AE-28F1758A1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3DB0AAE-2396-F6A4-B5E0-B2B01081D9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AF54382-588D-820F-031F-C016F9173A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74FDF69-147D-5034-70D0-7B7A4AA0AE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3AD3E67-A535-D51E-97B1-7A2F0997E8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5BF17E1-608D-7F9B-930D-7963AC5EB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240B113-C4A5-BF27-1C38-A1DEECB2B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098B5BD-3D77-87F5-D282-C1C90EF0A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052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C5C832-7A9F-3A4A-A734-EE0A455AF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D61B55C-443E-FB38-52BC-744FC35A1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4CEA6FC-36B1-373C-ACDB-A8D0E02D4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ED59B1-E497-F0ED-DBAE-975A2A525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7889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1B3280C-AA27-EE38-761D-C5B1A2F2E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7E12FA1-2375-C83C-E8F0-C3009AFEF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9CC50A5-8E62-4FDD-69E4-FB745FB39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721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8A578D-3BC7-AC44-24B4-177D1C352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A5383E0-FDC2-9FB9-3047-CBE962552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49E5808-B513-D7FC-E270-0E3A1204F5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41F202-5271-D5A8-C781-5BCAA8CF3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0DE4B85-EAD7-16B8-79B3-25C4EAFB4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4378A8-3013-0B0E-8964-494C005DC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36774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361165-A15F-EC8A-F64A-4FED81FE9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FBB5C0D-790C-8D3E-BE5B-0F7DD719A7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C81B4F1-135E-1A9D-865A-10F5D3AA46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DD4B4C0-2E84-8AC8-2A98-02F3E5159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F67D8AA-6C5F-D8A7-624D-338330D92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B8A120A-D158-AFA7-E861-95C64EAA0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63929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E46C12E-5B7D-A6B0-C151-A7CC23BE9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82934FB-0982-5F47-C943-366CDADAB2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52A852A-3FD2-8EC6-8F2D-21BC608A96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0DA21E2-FFD8-0FB7-F9E4-F280BFC3C3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373E92B-F967-91F9-AF2C-943D0BCD39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7948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3" name="camera.wav"/>
          </p:stSnd>
        </p:sndAc>
      </p:transition>
    </mc:Choice>
    <mc:Fallback xmlns="">
      <p:transition spd="slow" advClick="0" advTm="10000">
        <p:random/>
        <p:sndAc>
          <p:stSnd>
            <p:snd r:embed="rId14" name="camera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search?q=Modulaci%C3%B3n+por+Ancho+de+Pulso&amp;rlz=1C1CHBF_esCO1084CO1084&amp;oq=PWM&amp;gs_lcrp=EgZjaHJvbWUyBggAEEUYOTIHCAEQABiPAtIBCDIxOThqMGo3qAIAsAIA&amp;sourceid=chrome&amp;ie=UTF-8&amp;ved=2ahUKEwiSzbK8_LqTAxVLRjABHWAvD5UQgK4QegYIAQgAEAQ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hyperlink" Target="https://www.google.com/search?q=ciclo+de+trabajo&amp;rlz=1C1CHBF_esCO1084CO1084&amp;oq=PWM&amp;gs_lcrp=EgZjaHJvbWUyBggAEEUYOTIHCAEQABiPAtIBCDIxOThqMGo3qAIAsAIA&amp;sourceid=chrome&amp;ie=UTF-8&amp;ved=2ahUKEwiSzbK8_LqTAxVLRjABHWAvD5UQgK4QegYIAQgAEBA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search?q=Controladores+Solares&amp;rlz=1C1CHBF_esCO1084CO1084&amp;oq=PWM&amp;gs_lcrp=EgZjaHJvbWUyBggAEEUYOTIHCAEQABiPAtIBCDIxOThqMGo3qAIAsAIA&amp;sourceid=chrome&amp;ie=UTF-8&amp;ved=2ahUKEwiSzbK8_LqTAxVLRjABHWAvD5UQgK4QegYIAQgCEAU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hyperlink" Target="https://www.google.com/search?q=Servomotores&amp;rlz=1C1CHBF_esCO1084CO1084&amp;oq=PWM&amp;gs_lcrp=EgZjaHJvbWUyBggAEEUYOTIHCAEQABiPAtIBCDIxOThqMGo3qAIAsAIA&amp;sourceid=chrome&amp;ie=UTF-8&amp;ved=2ahUKEwiSzbK8_LqTAxVLRjABHWAvD5UQgK4QegYIAQgCEAc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6DA9DF9-31F7-4056-B42E-878CC9241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EBCC1C9-FD54-73BE-57A6-7FD6F5EE0A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8" y="643467"/>
            <a:ext cx="4620584" cy="4567137"/>
          </a:xfrm>
        </p:spPr>
        <p:txBody>
          <a:bodyPr>
            <a:normAutofit/>
          </a:bodyPr>
          <a:lstStyle/>
          <a:p>
            <a:pPr algn="l"/>
            <a:r>
              <a:rPr lang="es-ES" sz="4400" dirty="0"/>
              <a:t>MODULACIÓN POR ANCHURA DE PULSO “PWM”</a:t>
            </a:r>
            <a:endParaRPr lang="es-CO" sz="4400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56C41FE-77DC-E7DD-1901-0FE8E8B0E0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67" y="5277684"/>
            <a:ext cx="4620584" cy="775494"/>
          </a:xfrm>
        </p:spPr>
        <p:txBody>
          <a:bodyPr>
            <a:normAutofit/>
          </a:bodyPr>
          <a:lstStyle/>
          <a:p>
            <a:pPr algn="l"/>
            <a:r>
              <a:rPr lang="es-ES"/>
              <a:t>Ing. Juan Carlos Vizcaino Aponte</a:t>
            </a:r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ABCC8F9-A828-0F5B-0C09-8309F62725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6952" y="0"/>
            <a:ext cx="4572000" cy="6858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DAF6E74-1531-8492-3263-AC6B0284F6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064" y="116607"/>
            <a:ext cx="3074143" cy="416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8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2" name="camera.wav"/>
          </p:stSnd>
        </p:sndAc>
      </p:transition>
    </mc:Choice>
    <mc:Fallback xmlns="">
      <p:transition spd="slow" advClick="0" advTm="10000">
        <p:random/>
        <p:sndAc>
          <p:stSnd>
            <p:snd r:embed="rId5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9ED747-B884-7BF3-6E84-8454BED64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solidFill>
                  <a:srgbClr val="00B050"/>
                </a:solidFill>
              </a:rPr>
              <a:t>ARDUINO SALIDAS ANALOGAS PWM</a:t>
            </a:r>
            <a:endParaRPr lang="es-CO" dirty="0">
              <a:solidFill>
                <a:srgbClr val="00B050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9FA5B0F-1BAA-F35F-C127-0BB44D98D8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013" y="1825625"/>
            <a:ext cx="1103278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4800" dirty="0"/>
              <a:t>La </a:t>
            </a:r>
            <a:r>
              <a:rPr lang="es-ES" sz="4800" dirty="0">
                <a:hlinkClick r:id="rId3"/>
              </a:rPr>
              <a:t>Modulación por Ancho de Pulso</a:t>
            </a:r>
            <a:r>
              <a:rPr lang="es-ES" sz="3600" dirty="0"/>
              <a:t> (PWM, por sus siglas en inglés) es una técnica eficiente para controlar la potencia eléctrica entregada a dispositivos como motores, luces LED y calentadores, variando el tiempo que una señal digital (cuadrada) permanece en estado alto (encendido) frente al bajo (apagado) dentro de un ciclo constante.</a:t>
            </a:r>
            <a:endParaRPr lang="es-ES" sz="4800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1E8656B-C583-3928-F3F7-DEEC60788B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8660" y="5149850"/>
            <a:ext cx="5855140" cy="1620601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6BB25237-7F6A-B5BB-4202-98B4950B2F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6373" y="0"/>
            <a:ext cx="2029377" cy="1454387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9D2740AF-94B0-A66D-C8F1-4F4EB06CBB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099" y="5353799"/>
            <a:ext cx="1168738" cy="1416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747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random/>
        <p:sndAc>
          <p:stSnd>
            <p:snd r:embed="rId2" name="camera.wav"/>
          </p:stSnd>
        </p:sndAc>
      </p:transition>
    </mc:Choice>
    <mc:Fallback>
      <p:transition spd="slow" advClick="0">
        <p:random/>
        <p:sndAc>
          <p:stSnd>
            <p:snd r:embed="rId2" name="camera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4C2B75B-BAF8-7443-D5BF-7B4AF25629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1106" y="4406631"/>
            <a:ext cx="7140027" cy="335604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EFEB70D-97BF-028F-F80C-E25A12BB8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solidFill>
                  <a:schemeClr val="accent6">
                    <a:lumMod val="75000"/>
                  </a:schemeClr>
                </a:solidFill>
              </a:rPr>
              <a:t>Aspectos clave de la tecnología PWM</a:t>
            </a:r>
            <a:endParaRPr lang="es-CO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6F4B7C-EE0D-736C-7F6D-38E3AF8548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" b="1" dirty="0"/>
              <a:t>Funcionamiento:</a:t>
            </a:r>
            <a:r>
              <a:rPr lang="es-ES" dirty="0"/>
              <a:t> Al encender y apagar la señal rápidamente, se logra un voltaje promedio equivalente a la fracción de tiempo encendido (llamado </a:t>
            </a:r>
            <a:r>
              <a:rPr lang="es-ES" i="1" dirty="0">
                <a:hlinkClick r:id="rId4"/>
              </a:rPr>
              <a:t>ciclo de trabajo</a:t>
            </a:r>
            <a:r>
              <a:rPr lang="es-ES" dirty="0"/>
              <a:t> o </a:t>
            </a:r>
            <a:r>
              <a:rPr lang="es-ES" i="1" dirty="0" err="1"/>
              <a:t>duty</a:t>
            </a:r>
            <a:r>
              <a:rPr lang="es-ES" i="1" dirty="0"/>
              <a:t> </a:t>
            </a:r>
            <a:r>
              <a:rPr lang="es-ES" i="1" dirty="0" err="1"/>
              <a:t>cycle</a:t>
            </a:r>
            <a:r>
              <a:rPr lang="es-ES" dirty="0"/>
              <a:t>).</a:t>
            </a:r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CO" altLang="es-CO" b="1" dirty="0">
                <a:solidFill>
                  <a:srgbClr val="0A0A0A"/>
                </a:solidFill>
                <a:latin typeface="Google Sans"/>
              </a:rPr>
              <a:t>Ciclo de Trabajo (</a:t>
            </a:r>
            <a:r>
              <a:rPr lang="es-CO" altLang="es-CO" b="1" dirty="0" err="1">
                <a:solidFill>
                  <a:srgbClr val="0A0A0A"/>
                </a:solidFill>
                <a:latin typeface="Google Sans"/>
              </a:rPr>
              <a:t>Duty</a:t>
            </a:r>
            <a:r>
              <a:rPr lang="es-CO" altLang="es-CO" b="1" dirty="0">
                <a:solidFill>
                  <a:srgbClr val="0A0A0A"/>
                </a:solidFill>
                <a:latin typeface="Google Sans"/>
              </a:rPr>
              <a:t> </a:t>
            </a:r>
            <a:r>
              <a:rPr lang="es-CO" altLang="es-CO" b="1" dirty="0" err="1">
                <a:solidFill>
                  <a:srgbClr val="0A0A0A"/>
                </a:solidFill>
                <a:latin typeface="Google Sans"/>
              </a:rPr>
              <a:t>Cycle</a:t>
            </a:r>
            <a:r>
              <a:rPr lang="es-CO" altLang="es-CO" b="1" dirty="0">
                <a:solidFill>
                  <a:srgbClr val="0A0A0A"/>
                </a:solidFill>
                <a:latin typeface="Google Sans"/>
              </a:rPr>
              <a:t>):</a:t>
            </a:r>
            <a:r>
              <a:rPr lang="es-CO" altLang="es-CO" dirty="0">
                <a:solidFill>
                  <a:srgbClr val="0A0A0A"/>
                </a:solidFill>
                <a:latin typeface="Google Sans"/>
              </a:rPr>
              <a:t> Define la intensidad. Un 10% de ciclo de trabajo significa que la señal está activa el 10% del tiempo (baja potencia), mientras que el 90% es alta potencia.</a:t>
            </a:r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endParaRPr lang="es-CO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15F4960-127A-F1C2-AE1D-D47D5A01BC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05400"/>
            <a:ext cx="4410075" cy="17526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956BD34-AE90-2151-7D45-EC837E8322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915" y="85724"/>
            <a:ext cx="1674373" cy="1804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064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random/>
        <p:sndAc>
          <p:stSnd>
            <p:snd r:embed="rId2" name="camera.wav"/>
          </p:stSnd>
        </p:sndAc>
      </p:transition>
    </mc:Choice>
    <mc:Fallback>
      <p:transition spd="slow" advClick="0">
        <p:random/>
        <p:sndAc>
          <p:stSnd>
            <p:snd r:embed="rId2" name="camera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8B3079-5BDA-CE91-3163-F71237AF0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solidFill>
                  <a:srgbClr val="0070C0"/>
                </a:solidFill>
              </a:rPr>
              <a:t>Aplicaciones</a:t>
            </a:r>
            <a:endParaRPr lang="es-CO" b="1" dirty="0">
              <a:solidFill>
                <a:srgbClr val="0070C0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054920F-FE53-B75B-2778-9C548A7BC8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ES" b="1" dirty="0"/>
              <a:t>Control de Motores:</a:t>
            </a:r>
            <a:r>
              <a:rPr lang="es-ES" dirty="0"/>
              <a:t> Regulación precisa de velocidad en ventiladores de PC o motores DC.</a:t>
            </a:r>
          </a:p>
          <a:p>
            <a:pPr marL="514350" indent="-514350">
              <a:buFont typeface="+mj-lt"/>
              <a:buAutoNum type="arabicPeriod"/>
            </a:pPr>
            <a:endParaRPr lang="es-ES" b="1" dirty="0"/>
          </a:p>
          <a:p>
            <a:pPr marL="514350" indent="-514350">
              <a:buFont typeface="+mj-lt"/>
              <a:buAutoNum type="arabicPeriod"/>
            </a:pPr>
            <a:r>
              <a:rPr lang="es-ES" b="1" dirty="0"/>
              <a:t>Iluminación:</a:t>
            </a:r>
            <a:r>
              <a:rPr lang="es-ES" dirty="0"/>
              <a:t> Ajuste del brillo de </a:t>
            </a:r>
            <a:r>
              <a:rPr lang="es-ES" dirty="0" err="1"/>
              <a:t>LEDs</a:t>
            </a:r>
            <a:r>
              <a:rPr lang="es-ES" dirty="0"/>
              <a:t> sin cambiar el color.</a:t>
            </a:r>
          </a:p>
          <a:p>
            <a:pPr marL="514350" indent="-514350">
              <a:buFont typeface="+mj-lt"/>
              <a:buAutoNum type="arabicPeriod"/>
            </a:pPr>
            <a:endParaRPr lang="es-ES" b="1" dirty="0">
              <a:hlinkClick r:id="rId3"/>
            </a:endParaRPr>
          </a:p>
          <a:p>
            <a:pPr marL="514350" indent="-514350">
              <a:buFont typeface="+mj-lt"/>
              <a:buAutoNum type="arabicPeriod"/>
            </a:pPr>
            <a:r>
              <a:rPr lang="es-ES" b="1" dirty="0">
                <a:hlinkClick r:id="rId3"/>
              </a:rPr>
              <a:t>Controladores Solares</a:t>
            </a:r>
            <a:r>
              <a:rPr lang="es-ES" b="1" dirty="0"/>
              <a:t>:</a:t>
            </a:r>
            <a:r>
              <a:rPr lang="es-ES" dirty="0"/>
              <a:t> Gestión eficiente de carga entre paneles solares y baterías.</a:t>
            </a:r>
          </a:p>
          <a:p>
            <a:pPr marL="514350" indent="-514350">
              <a:buFont typeface="+mj-lt"/>
              <a:buAutoNum type="arabicPeriod"/>
            </a:pPr>
            <a:endParaRPr lang="es-ES" b="1" dirty="0">
              <a:hlinkClick r:id="rId4"/>
            </a:endParaRPr>
          </a:p>
          <a:p>
            <a:pPr marL="514350" indent="-514350">
              <a:buFont typeface="+mj-lt"/>
              <a:buAutoNum type="arabicPeriod"/>
            </a:pPr>
            <a:r>
              <a:rPr lang="es-ES" b="1" dirty="0">
                <a:hlinkClick r:id="rId4"/>
              </a:rPr>
              <a:t>Servomotores</a:t>
            </a:r>
            <a:r>
              <a:rPr lang="es-ES" b="1" dirty="0"/>
              <a:t>:</a:t>
            </a:r>
            <a:r>
              <a:rPr lang="es-ES" dirty="0"/>
              <a:t> Control de posición en componentes robóticos.</a:t>
            </a:r>
          </a:p>
          <a:p>
            <a:pPr marL="971550" lvl="1" indent="-514350">
              <a:buAutoNum type="arabicPeriod"/>
            </a:pPr>
            <a:endParaRPr lang="es-ES" dirty="0"/>
          </a:p>
          <a:p>
            <a:pPr marL="457200" lvl="1" indent="0">
              <a:buNone/>
            </a:pPr>
            <a:endParaRPr lang="es-ES" dirty="0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B414881-8C60-E9E0-53EA-83F0697FAB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438" y="0"/>
            <a:ext cx="1932562" cy="2898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42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random/>
        <p:sndAc>
          <p:stSnd>
            <p:snd r:embed="rId2" name="camera.wav"/>
          </p:stSnd>
        </p:sndAc>
      </p:transition>
    </mc:Choice>
    <mc:Fallback>
      <p:transition spd="slow" advClick="0">
        <p:random/>
        <p:sndAc>
          <p:stSnd>
            <p:snd r:embed="rId2" name="camera.wav"/>
          </p:stSnd>
        </p:sndAc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98A817-7B59-6876-1C36-C5FB80786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A mayor ancho de pulso mayor </a:t>
            </a:r>
            <a:r>
              <a:rPr lang="es-ES" dirty="0" err="1"/>
              <a:t>intencidad</a:t>
            </a:r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A073BAC-653C-8E3B-C458-C496BBADF0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33" y="1888354"/>
            <a:ext cx="4702568" cy="374028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C4222F2-8FFD-37A5-75E7-D537E3DE98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240" y="1888354"/>
            <a:ext cx="6450965" cy="4136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017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random/>
        <p:sndAc>
          <p:stSnd>
            <p:snd r:embed="rId2" name="camera.wav"/>
          </p:stSnd>
        </p:sndAc>
      </p:transition>
    </mc:Choice>
    <mc:Fallback>
      <p:transition spd="slow" advClick="0">
        <p:random/>
        <p:sndAc>
          <p:stSnd>
            <p:snd r:embed="rId2" name="camera.wav"/>
          </p:stSnd>
        </p:sndAc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219</Words>
  <Application>Microsoft Office PowerPoint</Application>
  <PresentationFormat>Panorámica</PresentationFormat>
  <Paragraphs>18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Aptos</vt:lpstr>
      <vt:lpstr>Aptos Display</vt:lpstr>
      <vt:lpstr>Arial</vt:lpstr>
      <vt:lpstr>Google Sans</vt:lpstr>
      <vt:lpstr>Tema de Office</vt:lpstr>
      <vt:lpstr>MODULACIÓN POR ANCHURA DE PULSO “PWM”</vt:lpstr>
      <vt:lpstr>ARDUINO SALIDAS ANALOGAS PWM</vt:lpstr>
      <vt:lpstr>Aspectos clave de la tecnología PWM</vt:lpstr>
      <vt:lpstr>Aplicaciones</vt:lpstr>
      <vt:lpstr>A mayor ancho de pulso mayor intencidad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8</cp:revision>
  <dcterms:created xsi:type="dcterms:W3CDTF">2026-03-17T11:51:38Z</dcterms:created>
  <dcterms:modified xsi:type="dcterms:W3CDTF">2026-03-25T14:54:44Z</dcterms:modified>
</cp:coreProperties>
</file>